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88" r:id="rId11"/>
    <p:sldId id="286" r:id="rId12"/>
    <p:sldId id="287" r:id="rId13"/>
    <p:sldId id="289" r:id="rId14"/>
    <p:sldId id="290" r:id="rId15"/>
    <p:sldId id="264" r:id="rId16"/>
    <p:sldId id="263" r:id="rId17"/>
    <p:sldId id="265" r:id="rId18"/>
    <p:sldId id="262" r:id="rId19"/>
    <p:sldId id="267" r:id="rId20"/>
    <p:sldId id="268" r:id="rId21"/>
    <p:sldId id="269" r:id="rId22"/>
    <p:sldId id="271" r:id="rId23"/>
    <p:sldId id="272" r:id="rId24"/>
    <p:sldId id="270" r:id="rId25"/>
    <p:sldId id="273" r:id="rId26"/>
    <p:sldId id="274" r:id="rId27"/>
    <p:sldId id="276" r:id="rId28"/>
    <p:sldId id="277" r:id="rId29"/>
    <p:sldId id="278" r:id="rId30"/>
    <p:sldId id="281" r:id="rId31"/>
    <p:sldId id="280" r:id="rId32"/>
    <p:sldId id="284" r:id="rId33"/>
    <p:sldId id="282" r:id="rId34"/>
    <p:sldId id="283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8.png"/><Relationship Id="rId7" Type="http://schemas.openxmlformats.org/officeDocument/2006/relationships/image" Target="../media/image8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28.png"/><Relationship Id="rId5" Type="http://schemas.openxmlformats.org/officeDocument/2006/relationships/image" Target="../media/image86.png"/><Relationship Id="rId10" Type="http://schemas.openxmlformats.org/officeDocument/2006/relationships/image" Target="../media/image30.png"/><Relationship Id="rId4" Type="http://schemas.openxmlformats.org/officeDocument/2006/relationships/image" Target="../media/image99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0" y="103377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702873" y="87625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80" y="1060921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560238" y="87625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565" y="1060921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33880" y="86268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10508" y="1062568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03778" y="86268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45A825C-CFFA-D679-176D-ACACE407A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31080" y="1238800"/>
            <a:ext cx="3700311" cy="24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560238" y="87625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33880" y="86268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03778" y="86268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9FC96F-14FD-CD3C-01B0-A25821C593BC}"/>
              </a:ext>
            </a:extLst>
          </p:cNvPr>
          <p:cNvSpPr txBox="1"/>
          <p:nvPr/>
        </p:nvSpPr>
        <p:spPr>
          <a:xfrm>
            <a:off x="434590" y="86268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5442</TotalTime>
  <Words>375</Words>
  <Application>Microsoft Office PowerPoint</Application>
  <PresentationFormat>Widescreen</PresentationFormat>
  <Paragraphs>126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76</cp:revision>
  <dcterms:created xsi:type="dcterms:W3CDTF">2022-07-26T19:04:22Z</dcterms:created>
  <dcterms:modified xsi:type="dcterms:W3CDTF">2023-02-03T01:23:10Z</dcterms:modified>
</cp:coreProperties>
</file>